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73" r:id="rId3"/>
    <p:sldId id="269" r:id="rId5"/>
    <p:sldId id="270" r:id="rId6"/>
    <p:sldId id="267" r:id="rId7"/>
    <p:sldId id="289" r:id="rId8"/>
    <p:sldId id="271" r:id="rId9"/>
    <p:sldId id="288" r:id="rId10"/>
    <p:sldId id="276" r:id="rId11"/>
    <p:sldId id="274" r:id="rId12"/>
    <p:sldId id="277" r:id="rId13"/>
    <p:sldId id="287" r:id="rId14"/>
    <p:sldId id="278" r:id="rId15"/>
    <p:sldId id="279" r:id="rId16"/>
    <p:sldId id="272" r:id="rId17"/>
    <p:sldId id="280" r:id="rId18"/>
    <p:sldId id="268" r:id="rId19"/>
    <p:sldId id="290" r:id="rId20"/>
    <p:sldId id="324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vssk pradeep" initials="k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57" d="100"/>
          <a:sy n="57" d="100"/>
        </p:scale>
        <p:origin x="34" y="6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14T13:40:54.020" idx="1">
    <p:pos x="4717" y="76"/>
    <p:text/>
  </p:cm>
</p:cmLst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63751" y="1701800"/>
            <a:ext cx="9211733" cy="1082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2927350"/>
            <a:ext cx="9218083" cy="1752600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184DA70-C731-4C70-880D-CCD4705E623C}" type="datetime1">
              <a:rPr lang="en-US" smtClean="0"/>
            </a:fld>
            <a:endParaRPr lang="en-US" dirty="0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2AEB82A-E188-4EC3-A976-6ACB2D5576C4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BE1D723-8F53-4F53-90B0-1982A396982E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97669AF7-7BEB-44E4-9852-375E34362B5B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AAAC38D-0552-4C82-B593-E6124DFADBE2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DF0F1C-5577-4ACB-BB62-DF8F3C494C7E}" type="datetime1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775B394-D9F9-4F0C-B15D-605F45CB9E9F}" type="datetime1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9667345-2558-425A-8533-9BFDBCE15005}" type="datetime1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92BEA474-078D-4E9B-9B14-09A87B19DC46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907D986-8816-4272-A432-0437A28A9828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8467" y="0"/>
            <a:ext cx="12200467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2D6E202-B606-4609-B914-27C9371A1F6D}" type="datetime1">
              <a:rPr lang="en-US" smtClean="0"/>
            </a:fld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 dirty="0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3A98EE3D-8CD1-4C3F-BD1C-C98C9596463C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8.png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"/>
          <a:srcRect t="12867" b="12133"/>
          <a:stretch>
            <a:fillRect/>
          </a:stretch>
        </p:blipFill>
        <p:spPr>
          <a:xfrm>
            <a:off x="-32" y="10"/>
            <a:ext cx="12192031" cy="6857990"/>
          </a:xfrm>
          <a:prstGeom prst="rect">
            <a:avLst/>
          </a:prstGeom>
        </p:spPr>
      </p:pic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2307" y="4915076"/>
            <a:ext cx="12188952" cy="1942924"/>
          </a:xfrm>
          <a:prstGeom prst="rect">
            <a:avLst/>
          </a:prstGeom>
          <a:gradFill>
            <a:gsLst>
              <a:gs pos="4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8675" y="5120639"/>
            <a:ext cx="7137263" cy="1280161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-US" sz="4800" dirty="0">
                <a:solidFill>
                  <a:srgbClr val="FFFF00"/>
                </a:solidFill>
              </a:rPr>
              <a:t>Era of bitcoins</a:t>
            </a:r>
            <a:br>
              <a:rPr lang="en-US" sz="4800" dirty="0">
                <a:solidFill>
                  <a:srgbClr val="FFFF00"/>
                </a:solidFill>
              </a:rPr>
            </a:br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Since 2009</a:t>
            </a:r>
            <a:b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endParaRPr lang="en-IN" sz="3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89580" y="5120639"/>
            <a:ext cx="3073745" cy="1280160"/>
          </a:xfrm>
        </p:spPr>
        <p:txBody>
          <a:bodyPr anchor="ctr">
            <a:normAutofit/>
          </a:bodyPr>
          <a:lstStyle/>
          <a:p>
            <a:r>
              <a:rPr lang="en-US" sz="1500" b="1" dirty="0">
                <a:solidFill>
                  <a:srgbClr val="FFFFFF"/>
                </a:solidFill>
              </a:rPr>
              <a:t>By: </a:t>
            </a:r>
            <a:endParaRPr lang="en-US" sz="1500" b="1" dirty="0">
              <a:solidFill>
                <a:srgbClr val="FFFFFF"/>
              </a:solidFill>
            </a:endParaRPr>
          </a:p>
          <a:p>
            <a:r>
              <a:rPr lang="en-US" sz="1500" dirty="0">
                <a:solidFill>
                  <a:srgbClr val="FFFFFF"/>
                </a:solidFill>
              </a:rPr>
              <a:t>180060010 - </a:t>
            </a:r>
            <a:r>
              <a:rPr lang="en-US" sz="1800" b="1" i="1" dirty="0">
                <a:solidFill>
                  <a:srgbClr val="FFFFFF"/>
                </a:solidFill>
              </a:rPr>
              <a:t>PRADEEP</a:t>
            </a:r>
            <a:endParaRPr lang="en-US" sz="1800" b="1" i="1" dirty="0">
              <a:solidFill>
                <a:srgbClr val="FFFFFF"/>
              </a:solidFill>
            </a:endParaRPr>
          </a:p>
          <a:p>
            <a:r>
              <a:rPr lang="en-US" sz="1500" dirty="0">
                <a:solidFill>
                  <a:srgbClr val="FFFFFF"/>
                </a:solidFill>
              </a:rPr>
              <a:t>180050101 - </a:t>
            </a:r>
            <a:r>
              <a:rPr lang="en-US" sz="1600" b="1" i="1" dirty="0">
                <a:solidFill>
                  <a:srgbClr val="FFFFFF"/>
                </a:solidFill>
              </a:rPr>
              <a:t>SURENDRA</a:t>
            </a:r>
            <a:endParaRPr lang="en-IN" sz="1600" b="1" i="1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1"/>
          <a:srcRect r="6275" b="-2"/>
          <a:stretch>
            <a:fillRect/>
          </a:stretch>
        </p:blipFill>
        <p:spPr>
          <a:xfrm>
            <a:off x="2562726" y="1"/>
            <a:ext cx="9629274" cy="6857999"/>
          </a:xfrm>
          <a:prstGeom prst="rect">
            <a:avLst/>
          </a:prstGeom>
        </p:spPr>
      </p:pic>
      <p:sp>
        <p:nvSpPr>
          <p:cNvPr id="9" name="Freeform: Shap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342006"/>
            <a:ext cx="3879232" cy="22481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Block-chain</a:t>
            </a:r>
            <a:endParaRPr lang="en-US" sz="5400" dirty="0">
              <a:solidFill>
                <a:schemeClr val="tx1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So what is Block chain ??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r>
              <a:rPr lang="en-US"/>
              <a:t> </a:t>
            </a:r>
            <a:endParaRPr lang="en-US"/>
          </a:p>
        </p:txBody>
      </p:sp>
      <p:pic>
        <p:nvPicPr>
          <p:cNvPr id="5" name="Picture Placeholder 4"/>
          <p:cNvPicPr>
            <a:picLocks noChangeAspect="1"/>
          </p:cNvPicPr>
          <p:nvPr>
            <p:ph type="pic" idx="1"/>
          </p:nvPr>
        </p:nvPicPr>
        <p:blipFill>
          <a:blip r:embed="rId1"/>
          <a:stretch>
            <a:fillRect/>
          </a:stretch>
        </p:blipFill>
        <p:spPr>
          <a:xfrm>
            <a:off x="680720" y="345440"/>
            <a:ext cx="10829925" cy="4768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000"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1"/>
          <a:srcRect t="18182" r="3999" b="5868"/>
          <a:stretch>
            <a:fillRect/>
          </a:stretch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2" name="Rectangl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i="1" dirty="0">
                <a:latin typeface="+mj-lt"/>
                <a:ea typeface="+mj-ea"/>
                <a:cs typeface="+mj-cs"/>
              </a:rPr>
              <a:t>Generally we know these.. In the same way…</a:t>
            </a:r>
            <a:endParaRPr lang="en-US" sz="4800" b="1" i="1" dirty="0">
              <a:latin typeface="+mj-lt"/>
              <a:ea typeface="+mj-ea"/>
              <a:cs typeface="+mj-cs"/>
            </a:endParaRPr>
          </a:p>
        </p:txBody>
      </p:sp>
      <p:sp>
        <p:nvSpPr>
          <p:cNvPr id="23" name="Rectangl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ltGray">
          <a:xfrm>
            <a:off x="393308" y="352931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70" y="506727"/>
            <a:ext cx="3885141" cy="1526741"/>
          </a:xfrm>
        </p:spPr>
        <p:txBody>
          <a:bodyPr>
            <a:normAutofit/>
          </a:bodyPr>
          <a:lstStyle/>
          <a:p>
            <a:pPr algn="r"/>
            <a:r>
              <a:rPr lang="en-US" sz="3000" dirty="0">
                <a:solidFill>
                  <a:schemeClr val="bg1"/>
                </a:solidFill>
              </a:rPr>
              <a:t>Crypto-Wallets</a:t>
            </a:r>
            <a:endParaRPr lang="en-IN" sz="3000" dirty="0">
              <a:solidFill>
                <a:schemeClr val="bg1"/>
              </a:solidFill>
            </a:endParaRPr>
          </a:p>
        </p:txBody>
      </p:sp>
      <p:cxnSp>
        <p:nvCxnSpPr>
          <p:cNvPr id="14" name="Straight Connector 13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 flipV="1">
            <a:off x="4739873" y="580963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945336" y="506727"/>
            <a:ext cx="6609921" cy="1526741"/>
          </a:xfrm>
        </p:spPr>
        <p:txBody>
          <a:bodyPr anchor="ctr"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Today we have digital currency quite similar to that but far more different..</a:t>
            </a:r>
            <a:endParaRPr lang="en-US" sz="22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/>
          <a:srcRect l="4353" r="-1" b="-1"/>
          <a:stretch>
            <a:fillRect/>
          </a:stretch>
        </p:blipFill>
        <p:spPr>
          <a:xfrm>
            <a:off x="393308" y="2523915"/>
            <a:ext cx="5559480" cy="3749040"/>
          </a:xfrm>
          <a:prstGeom prst="rect">
            <a:avLst/>
          </a:prstGeom>
        </p:spPr>
      </p:pic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2"/>
          <a:srcRect l="1239" r="-2" b="-2"/>
          <a:stretch>
            <a:fillRect/>
          </a:stretch>
        </p:blipFill>
        <p:spPr>
          <a:xfrm>
            <a:off x="6251736" y="2527997"/>
            <a:ext cx="5546955" cy="37490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1"/>
          <a:srcRect t="12500" b="12500"/>
          <a:stretch>
            <a:fillRect/>
          </a:stretch>
        </p:blipFill>
        <p:spPr>
          <a:xfrm>
            <a:off x="20" y="10"/>
            <a:ext cx="11802513" cy="66389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5436" y="-120650"/>
            <a:ext cx="12115799" cy="663891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8455" y="2041525"/>
            <a:ext cx="2649220" cy="258254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1"/>
          <a:srcRect l="44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Bitcoin-Mining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6" name="Straight Connector 21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3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 rotWithShape="1">
          <a:blip r:embed="rId1"/>
          <a:srcRect t="16620" b="16620"/>
          <a:stretch>
            <a:fillRect/>
          </a:stretch>
        </p:blipFill>
        <p:spPr>
          <a:xfrm>
            <a:off x="943355" y="685800"/>
            <a:ext cx="13246173" cy="52578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952" y="2314575"/>
            <a:ext cx="4514850" cy="318135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 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r>
              <a:rPr lang="en-US"/>
              <a:t> </a:t>
            </a:r>
            <a:endParaRPr lang="en-US"/>
          </a:p>
        </p:txBody>
      </p:sp>
      <p:pic>
        <p:nvPicPr>
          <p:cNvPr id="5" name="Picture Placeholder 4"/>
          <p:cNvPicPr>
            <a:picLocks noChangeAspect="1"/>
          </p:cNvPicPr>
          <p:nvPr>
            <p:ph type="pic" idx="1"/>
          </p:nvPr>
        </p:nvPicPr>
        <p:blipFill>
          <a:blip r:embed="rId1"/>
          <a:stretch>
            <a:fillRect/>
          </a:stretch>
        </p:blipFill>
        <p:spPr>
          <a:xfrm>
            <a:off x="713105" y="617855"/>
            <a:ext cx="9225280" cy="54540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checker/>
      </p:transition>
    </mc:Choice>
    <mc:Fallback>
      <p:transition>
        <p:checker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 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r>
              <a:rPr lang="en-US"/>
              <a:t> </a:t>
            </a:r>
            <a:endParaRPr lang="en-US"/>
          </a:p>
        </p:txBody>
      </p:sp>
      <p:pic>
        <p:nvPicPr>
          <p:cNvPr id="5" name="Picture Placeholder 4"/>
          <p:cNvPicPr>
            <a:picLocks noChangeAspect="1"/>
          </p:cNvPicPr>
          <p:nvPr>
            <p:ph type="pic" idx="1"/>
          </p:nvPr>
        </p:nvPicPr>
        <p:blipFill>
          <a:blip r:embed="rId1"/>
          <a:stretch>
            <a:fillRect/>
          </a:stretch>
        </p:blipFill>
        <p:spPr>
          <a:xfrm>
            <a:off x="2019935" y="899160"/>
            <a:ext cx="7419340" cy="4970145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1" name="Straight Connector 4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Placeholder 5" descr="A close up of a device&#10;&#10;Description automatically generated"/>
          <p:cNvPicPr>
            <a:picLocks noGrp="1" noChangeAspect="1"/>
          </p:cNvPicPr>
          <p:nvPr>
            <p:ph type="pic" idx="1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43" name="Rectangl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5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i="1" dirty="0">
                <a:solidFill>
                  <a:srgbClr val="FFFF00"/>
                </a:solidFill>
              </a:rPr>
              <a:t>Thank  you…      </a:t>
            </a:r>
            <a:endParaRPr lang="en-US" sz="3800" b="1" i="1" dirty="0">
              <a:solidFill>
                <a:srgbClr val="FFFF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5791" y="4735799"/>
            <a:ext cx="6470693" cy="60525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US" sz="2400" cap="all" spc="200" dirty="0">
                <a:solidFill>
                  <a:schemeClr val="bg1"/>
                </a:solidFill>
              </a:rPr>
              <a:t>=&gt; </a:t>
            </a:r>
            <a:r>
              <a:rPr lang="en-US" sz="2400" b="1" cap="all" spc="200" dirty="0">
                <a:solidFill>
                  <a:schemeClr val="bg1"/>
                </a:solidFill>
              </a:rPr>
              <a:t>Choice of currency</a:t>
            </a:r>
            <a:endParaRPr lang="en-US" sz="2400" b="1" cap="all" spc="200" dirty="0">
              <a:solidFill>
                <a:schemeClr val="bg1"/>
              </a:solidFill>
            </a:endParaRPr>
          </a:p>
        </p:txBody>
      </p:sp>
      <p:cxnSp>
        <p:nvCxnSpPr>
          <p:cNvPr id="45" name="Straight Connector 44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bg1">
                <a:alpha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8" name="Straight Connector 77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0" name="Rectangle 7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7280" y="758952"/>
            <a:ext cx="553678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i="1">
                <a:solidFill>
                  <a:schemeClr val="tx1">
                    <a:lumMod val="85000"/>
                    <a:lumOff val="15000"/>
                  </a:schemeClr>
                </a:solidFill>
              </a:rPr>
              <a:t>     </a:t>
            </a:r>
            <a:r>
              <a:rPr lang="en-US" sz="2400" b="1" i="1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How it is used to be.. </a:t>
            </a:r>
            <a:br>
              <a:rPr lang="en-US" sz="2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2400" b="1" i="1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Around 70-years</a:t>
            </a:r>
            <a:endParaRPr lang="en-US" sz="2400" b="1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82" name="Straight Connector 81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147660" y="4485132"/>
            <a:ext cx="5486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ow money is created? | Shankar Muthu"/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318"/>
          <a:stretch>
            <a:fillRect/>
          </a:stretch>
        </p:blipFill>
        <p:spPr bwMode="auto">
          <a:xfrm>
            <a:off x="7138253" y="1942920"/>
            <a:ext cx="4752836" cy="3494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Rectangle 8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7" y="2546224"/>
            <a:ext cx="3448259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   </a:t>
            </a:r>
            <a:endParaRPr lang="en-US" dirty="0"/>
          </a:p>
        </p:txBody>
      </p:sp>
      <p:sp>
        <p:nvSpPr>
          <p:cNvPr id="5" name="Thought Bubble: Cloud 4"/>
          <p:cNvSpPr/>
          <p:nvPr/>
        </p:nvSpPr>
        <p:spPr>
          <a:xfrm>
            <a:off x="2367596" y="120458"/>
            <a:ext cx="5086421" cy="2428225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Barter-System</a:t>
            </a:r>
            <a:endParaRPr lang="en-US" dirty="0"/>
          </a:p>
        </p:txBody>
      </p:sp>
      <p:sp>
        <p:nvSpPr>
          <p:cNvPr id="2" name="Arrow: Striped Right 1"/>
          <p:cNvSpPr/>
          <p:nvPr/>
        </p:nvSpPr>
        <p:spPr>
          <a:xfrm rot="5400000">
            <a:off x="4565382" y="4955886"/>
            <a:ext cx="1595021" cy="1074187"/>
          </a:xfrm>
          <a:prstGeom prst="striped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2"/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 descr="A close up of a map&#10;&#10;Description automatically generated"/>
          <p:cNvPicPr>
            <a:picLocks noGrp="1" noChangeAspect="1"/>
          </p:cNvPicPr>
          <p:nvPr>
            <p:ph type="pic" idx="1"/>
          </p:nvPr>
        </p:nvPicPr>
        <p:blipFill rotWithShape="1">
          <a:blip r:embed="rId1"/>
          <a:srcRect t="19397" b="5603"/>
          <a:stretch>
            <a:fillRect/>
          </a:stretch>
        </p:blipFill>
        <p:spPr>
          <a:xfrm>
            <a:off x="842772" y="521209"/>
            <a:ext cx="6379294" cy="55568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0" y="1754886"/>
            <a:ext cx="3803734" cy="33482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4786" y="516836"/>
            <a:ext cx="3100136" cy="1577250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652C1D"/>
                </a:solidFill>
              </a:rPr>
              <a:t>What are Bit coins??</a:t>
            </a:r>
            <a:endParaRPr lang="en-IN" sz="4400" dirty="0">
              <a:solidFill>
                <a:srgbClr val="652C1D"/>
              </a:solidFill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1"/>
          <a:srcRect l="14777" r="6274" b="-1"/>
          <a:stretch>
            <a:fillRect/>
          </a:stretch>
        </p:blipFill>
        <p:spPr>
          <a:xfrm>
            <a:off x="-1" y="10"/>
            <a:ext cx="8111272" cy="6857990"/>
          </a:xfrm>
          <a:prstGeom prst="rect">
            <a:avLst/>
          </a:prstGeom>
        </p:spPr>
      </p:pic>
      <p:cxnSp>
        <p:nvCxnSpPr>
          <p:cNvPr id="13" name="Straight Connector 12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8730145" y="2633962"/>
            <a:ext cx="2926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399005" y="2820162"/>
            <a:ext cx="3588359" cy="331176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i="1" dirty="0">
                <a:latin typeface="Aharoni" panose="02010803020104030203" pitchFamily="2" charset="-79"/>
                <a:cs typeface="Aharoni" panose="02010803020104030203" pitchFamily="2" charset="-79"/>
              </a:rPr>
              <a:t>Can we use them ?</a:t>
            </a:r>
            <a:endParaRPr lang="en-US" sz="2800" i="1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800" i="1" dirty="0">
                <a:latin typeface="Aharoni" panose="02010803020104030203" pitchFamily="2" charset="-79"/>
                <a:cs typeface="Aharoni" panose="02010803020104030203" pitchFamily="2" charset="-79"/>
              </a:rPr>
              <a:t>What is the use of them ?</a:t>
            </a:r>
            <a:endParaRPr lang="en-US" sz="2800" i="1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800" i="1" dirty="0">
                <a:latin typeface="Aharoni" panose="02010803020104030203" pitchFamily="2" charset="-79"/>
                <a:cs typeface="Aharoni" panose="02010803020104030203" pitchFamily="2" charset="-79"/>
              </a:rPr>
              <a:t>Is it Safe to use ?</a:t>
            </a:r>
            <a:endParaRPr lang="en-US" sz="2800" i="1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800" i="1" dirty="0">
                <a:latin typeface="Aharoni" panose="02010803020104030203" pitchFamily="2" charset="-79"/>
                <a:cs typeface="Aharoni" panose="02010803020104030203" pitchFamily="2" charset="-79"/>
              </a:rPr>
              <a:t>How to create ?</a:t>
            </a:r>
            <a:endParaRPr lang="en-US" sz="2800" i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7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250" autoRev="1" fill="remov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" dur="250" autoRev="1" fill="remov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" dur="250" autoRev="1" fill="remov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250" autoRev="1" fill="remove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 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80727" y="2604770"/>
            <a:ext cx="3932767" cy="3811588"/>
          </a:xfrm>
        </p:spPr>
        <p:txBody>
          <a:bodyPr/>
          <a:p>
            <a:r>
              <a:rPr lang="en-US" sz="2800"/>
              <a:t>No Middle man intevention</a:t>
            </a:r>
            <a:endParaRPr lang="en-US" sz="2800"/>
          </a:p>
        </p:txBody>
      </p:sp>
      <p:pic>
        <p:nvPicPr>
          <p:cNvPr id="5" name="Picture Placeholder 4"/>
          <p:cNvPicPr>
            <a:picLocks noChangeAspect="1"/>
          </p:cNvPicPr>
          <p:nvPr>
            <p:ph type="pic" idx="1"/>
          </p:nvPr>
        </p:nvPicPr>
        <p:blipFill>
          <a:blip r:embed="rId1"/>
          <a:stretch>
            <a:fillRect/>
          </a:stretch>
        </p:blipFill>
        <p:spPr>
          <a:xfrm>
            <a:off x="5638165" y="2750185"/>
            <a:ext cx="3611880" cy="2545080"/>
          </a:xfrm>
          <a:prstGeom prst="rect">
            <a:avLst/>
          </a:prstGeom>
        </p:spPr>
      </p:pic>
    </p:spTree>
  </p:cSld>
  <p:clrMapOvr>
    <a:masterClrMapping/>
  </p:clrMapOvr>
  <p:transition>
    <p:blinds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1"/>
          <a:srcRect t="9873" r="-1" b="5835"/>
          <a:stretch>
            <a:fillRect/>
          </a:stretch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29" name="Rectangle 2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 dirty="0">
                <a:solidFill>
                  <a:schemeClr val="tx1"/>
                </a:solidFill>
              </a:rPr>
              <a:t>Started by Satoshi Nakamoto</a:t>
            </a:r>
            <a:endParaRPr lang="en-US" sz="3300" dirty="0">
              <a:solidFill>
                <a:schemeClr val="tx1"/>
              </a:solidFill>
            </a:endParaRPr>
          </a:p>
        </p:txBody>
      </p:sp>
      <p:cxnSp>
        <p:nvCxnSpPr>
          <p:cNvPr id="31" name="Straight Connector 3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038277" y="2865016"/>
            <a:ext cx="2926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8648" y="2978254"/>
            <a:ext cx="3153580" cy="2444238"/>
          </a:xfrm>
        </p:spPr>
        <p:txBody>
          <a:bodyPr vert="horz" lIns="0" tIns="45720" rIns="0" bIns="45720" rtlCol="0"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In 2009, he came up with the digital coin also known BITCOIN</a:t>
            </a:r>
            <a:endParaRPr lang="en-US" sz="20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In-order to solve 2 major issues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 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80390" y="536575"/>
            <a:ext cx="11296015" cy="52825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 rotWithShape="1">
          <a:blip r:embed="rId1"/>
          <a:srcRect l="3" r="3"/>
          <a:stretch>
            <a:fillRect/>
          </a:stretch>
        </p:blipFill>
        <p:spPr>
          <a:xfrm>
            <a:off x="15" y="539750"/>
            <a:ext cx="12191985" cy="457835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6898" y="5140945"/>
            <a:ext cx="10113645" cy="1352863"/>
          </a:xfrm>
        </p:spPr>
        <p:txBody>
          <a:bodyPr/>
          <a:lstStyle/>
          <a:p>
            <a:r>
              <a:rPr lang="en-US" dirty="0"/>
              <a:t>To free from TAX regulation &amp;  No middle Man force and Regulation free transactions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1029" y="692945"/>
            <a:ext cx="3203202" cy="40072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78224" y="806824"/>
            <a:ext cx="7355541" cy="155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16" name="Picture 15" descr="A screenshot of a cell phone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79" y="539750"/>
            <a:ext cx="7258722" cy="43136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1">
            <a:alphaModFix amt="60000"/>
          </a:blip>
          <a:srcRect t="5458" b="6994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ctrTitle"/>
          </p:nvPr>
        </p:nvSpPr>
        <p:spPr>
          <a:xfrm>
            <a:off x="1198181" y="1122363"/>
            <a:ext cx="9795637" cy="2220775"/>
          </a:xfrm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Crypto-currency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subTitle" idx="1"/>
          </p:nvPr>
        </p:nvSpPr>
        <p:spPr>
          <a:xfrm>
            <a:off x="1198181" y="3514853"/>
            <a:ext cx="9795637" cy="205704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highlight>
                  <a:srgbClr val="C0C0C0"/>
                </a:highlight>
                <a:latin typeface="Algerian" panose="04020705040A02060702" pitchFamily="82" charset="0"/>
              </a:rPr>
              <a:t>Now we Heard about BITCOIN similar terminologies like: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highlight>
                  <a:srgbClr val="C0C0C0"/>
                </a:highlight>
                <a:latin typeface="Algerian" panose="04020705040A02060702" pitchFamily="82" charset="0"/>
              </a:rPr>
              <a:t>BLOCKCHAIN, </a:t>
            </a:r>
            <a:r>
              <a:rPr lang="en-US" dirty="0">
                <a:solidFill>
                  <a:srgbClr val="FFFF00"/>
                </a:solidFill>
                <a:highlight>
                  <a:srgbClr val="C0C0C0"/>
                </a:highlight>
                <a:latin typeface="Algerian" panose="04020705040A02060702" pitchFamily="82" charset="0"/>
              </a:rPr>
              <a:t>WALETS</a:t>
            </a:r>
            <a:r>
              <a:rPr lang="en-US" dirty="0">
                <a:solidFill>
                  <a:srgbClr val="FF0000"/>
                </a:solidFill>
                <a:highlight>
                  <a:srgbClr val="C0C0C0"/>
                </a:highlight>
                <a:latin typeface="Algerian" panose="04020705040A02060702" pitchFamily="82" charset="0"/>
              </a:rPr>
              <a:t>, Mining</a:t>
            </a:r>
            <a:endParaRPr lang="en-IN" dirty="0">
              <a:solidFill>
                <a:srgbClr val="FF0000"/>
              </a:solidFill>
              <a:highlight>
                <a:srgbClr val="C0C0C0"/>
              </a:highlight>
              <a:latin typeface="Algerian" panose="04020705040A02060702" pitchFamily="8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ar Drives">
  <a:themeElements>
    <a:clrScheme name="Gear Dri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5F5F5F"/>
      </a:accent1>
      <a:accent2>
        <a:srgbClr val="969696"/>
      </a:accent2>
      <a:accent3>
        <a:srgbClr val="FFFFFF"/>
      </a:accent3>
      <a:accent4>
        <a:srgbClr val="000000"/>
      </a:accent4>
      <a:accent5>
        <a:srgbClr val="B6B6B6"/>
      </a:accent5>
      <a:accent6>
        <a:srgbClr val="878787"/>
      </a:accent6>
      <a:hlink>
        <a:srgbClr val="CC3300"/>
      </a:hlink>
      <a:folHlink>
        <a:srgbClr val="996600"/>
      </a:folHlink>
    </a:clrScheme>
    <a:fontScheme name="Gear Dri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Gear Dri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5F5F5F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B6B6B6"/>
        </a:accent5>
        <a:accent6>
          <a:srgbClr val="87878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779</Words>
  <Application>WPS Presentation</Application>
  <PresentationFormat>Widescreen</PresentationFormat>
  <Paragraphs>65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SimSun</vt:lpstr>
      <vt:lpstr>Wingdings</vt:lpstr>
      <vt:lpstr>Aharoni</vt:lpstr>
      <vt:lpstr>Yu Gothic UI Semibold</vt:lpstr>
      <vt:lpstr>Algerian</vt:lpstr>
      <vt:lpstr>Calibri</vt:lpstr>
      <vt:lpstr>Microsoft YaHei</vt:lpstr>
      <vt:lpstr>Arial Unicode MS</vt:lpstr>
      <vt:lpstr>Calibri</vt:lpstr>
      <vt:lpstr>Gear Drives</vt:lpstr>
      <vt:lpstr>Era of bitcoins Since 2009 </vt:lpstr>
      <vt:lpstr>     How it is used to be..  Around 70-years</vt:lpstr>
      <vt:lpstr>PowerPoint 演示文稿</vt:lpstr>
      <vt:lpstr>What are Bit coins??</vt:lpstr>
      <vt:lpstr> </vt:lpstr>
      <vt:lpstr>Started by Satoshi Nakamoto</vt:lpstr>
      <vt:lpstr> </vt:lpstr>
      <vt:lpstr>To free from TAX regulation &amp;  No middle Man force and Regulation free transactions </vt:lpstr>
      <vt:lpstr>Crypto-currency</vt:lpstr>
      <vt:lpstr>Block-chain</vt:lpstr>
      <vt:lpstr>So what is Block chain ??</vt:lpstr>
      <vt:lpstr>PowerPoint 演示文稿</vt:lpstr>
      <vt:lpstr>Crypto-Wallets</vt:lpstr>
      <vt:lpstr>PowerPoint 演示文稿</vt:lpstr>
      <vt:lpstr>Bitcoin-Mining</vt:lpstr>
      <vt:lpstr>PowerPoint 演示文稿</vt:lpstr>
      <vt:lpstr> </vt:lpstr>
      <vt:lpstr>PowerPoint 演示文稿</vt:lpstr>
      <vt:lpstr>Thank  you…    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Era of bitcoins Since 2009 </dc:title>
  <dc:creator>kvssk pradeep</dc:creator>
  <cp:lastModifiedBy>DELL</cp:lastModifiedBy>
  <cp:revision>15</cp:revision>
  <dcterms:created xsi:type="dcterms:W3CDTF">2020-09-14T11:34:00Z</dcterms:created>
  <dcterms:modified xsi:type="dcterms:W3CDTF">2020-09-25T04:21:09Z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1033-11.2.0.9684</vt:lpwstr>
  </property>
</Properties>
</file>

<file path=docProps/thumbnail.jpeg>
</file>